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5" r:id="rId9"/>
    <p:sldId id="260" r:id="rId10"/>
    <p:sldId id="261" r:id="rId11"/>
    <p:sldId id="266" r:id="rId12"/>
  </p:sldIdLst>
  <p:sldSz cx="12192000" cy="6858000"/>
  <p:notesSz cx="7315200" cy="96012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65C63-80A7-A538-9961-BB1B7F550408}" v="24" dt="2024-06-21T12:51:50.051"/>
    <p1510:client id="{DE2D713A-684C-4E80-90BE-A0B450CFFFC7}" v="1" dt="2024-06-21T13:02:03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4BC4E2-9745-C6D2-DAEE-988EB0DF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6BD918-4F19-7A73-DA85-F6ECFFB9F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EF7615-B912-CA35-B7B9-B496821B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2EB4-C8EC-4A6D-BEE9-C62D9CA8E962}" type="datetimeFigureOut">
              <a:rPr lang="nb-NO" smtClean="0"/>
              <a:t>17.12.2024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0F842B-1BF8-864C-BA2E-1B803043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46EEEE-2C41-EC7F-2052-91ADBD41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52A8-E565-422F-B075-864FB26E1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84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CAC99D-BA21-A2AA-7AB3-86BCD7CF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C30EE6-46F1-2DE9-3371-3BBFF2ABB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FF8960-EB47-F56D-7389-318838F7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2EB4-C8EC-4A6D-BEE9-C62D9CA8E962}" type="datetimeFigureOut">
              <a:rPr lang="nb-NO" smtClean="0"/>
              <a:t>17.12.2024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280BF6-B589-0612-A18A-D776BA88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A7314-59D3-9E12-4997-09B3290A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52A8-E565-422F-B075-864FB26E1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5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334BA42-E6A8-9A08-AA5A-CEB6E8E61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B198848-2181-D0A9-40B7-7C15C47E3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F85E2A-779E-81F3-6136-73D5B2F9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2EB4-C8EC-4A6D-BEE9-C62D9CA8E962}" type="datetimeFigureOut">
              <a:rPr lang="nb-NO" smtClean="0"/>
              <a:t>17.12.2024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ADD5B8-2F67-BD8E-2358-C452E46E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09C25EE-F624-C03E-FDC7-C76DB650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52A8-E565-422F-B075-864FB26E1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88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17448D-0A09-47EC-82A8-FCC2FBC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F6EB04-8398-AC22-7799-E18CDD757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123533-EFA8-AB24-3397-EE6FA094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2EB4-C8EC-4A6D-BEE9-C62D9CA8E962}" type="datetimeFigureOut">
              <a:rPr lang="nb-NO" smtClean="0"/>
              <a:t>17.12.2024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34BA52-CC6E-5289-8752-A19CAF7D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A0A44E-2EDC-C4F4-F865-0DC6641C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52A8-E565-422F-B075-864FB26E1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82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1C253A-8C5C-E735-156A-4CF8F753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6431C9-158C-99EE-91C5-E6861E1D4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C3AD43-E02A-3151-E04F-324B7482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2EB4-C8EC-4A6D-BEE9-C62D9CA8E962}" type="datetimeFigureOut">
              <a:rPr lang="nb-NO" smtClean="0"/>
              <a:t>17.12.2024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BB0588-E0A0-E3B7-76BD-BFA7403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728EB6-E022-8CAF-7679-56565E49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52A8-E565-422F-B075-864FB26E1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408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97BB54-A750-2174-1C4F-79172647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9A3DFC-2ABC-EEF6-3239-3846C2815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511F7C-C538-54B9-C0BF-28AC0C123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B9261CC-FEA2-CB90-AA2C-B3B011E3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2EB4-C8EC-4A6D-BEE9-C62D9CA8E962}" type="datetimeFigureOut">
              <a:rPr lang="nb-NO" smtClean="0"/>
              <a:t>17.12.2024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5B849C-1275-AF75-9874-3A8BB405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0726D7A-D22B-DFF5-661E-970D629A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52A8-E565-422F-B075-864FB26E1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73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C430C8-C16C-ED6A-AE0F-EAF27FAA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31C164-AD5F-9E49-B5F6-37D8A1AB2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0A6ADA-F365-822C-6DA8-DB37C009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B2F429A-431D-23EA-0882-D35B68B5B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DB26CC7-5742-1F27-7C85-9A458D22C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F7F9AAC-2DDE-37E3-471E-358F2067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2EB4-C8EC-4A6D-BEE9-C62D9CA8E962}" type="datetimeFigureOut">
              <a:rPr lang="nb-NO" smtClean="0"/>
              <a:t>17.12.2024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064953F-DBD6-CD74-2875-81ED63DB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2FEA97C-DD05-CEB0-2A47-CC5A6E68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52A8-E565-422F-B075-864FB26E1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89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535B5C-9931-184E-E742-6D5EF282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245D6C0-8922-7395-035F-461239E5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2EB4-C8EC-4A6D-BEE9-C62D9CA8E962}" type="datetimeFigureOut">
              <a:rPr lang="nb-NO" smtClean="0"/>
              <a:t>17.12.2024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A7CDC6-34E1-36EF-2E6B-54EB53C7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C47045E-72E3-6F24-6D44-D8EE328A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52A8-E565-422F-B075-864FB26E1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40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26BD9A4-F344-589D-57DD-545E5EED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2EB4-C8EC-4A6D-BEE9-C62D9CA8E962}" type="datetimeFigureOut">
              <a:rPr lang="nb-NO" smtClean="0"/>
              <a:t>17.12.2024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19D4EA7-B1AA-7DEB-FC0A-DC1279D3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39A9D08-BB5D-1821-CB41-717E2A3F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52A8-E565-422F-B075-864FB26E1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58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E696FA-4230-A9EF-2793-941C5669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F38807-B012-551D-37BD-673DE004B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BDE9E5E-1544-14C6-13AA-F07A6AF71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ADEF22-1EA9-1A69-4D7C-278BF961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2EB4-C8EC-4A6D-BEE9-C62D9CA8E962}" type="datetimeFigureOut">
              <a:rPr lang="nb-NO" smtClean="0"/>
              <a:t>17.12.2024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732E7D1-BCD7-3F89-074C-71A90A7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DFF5E8F-8384-1176-BB67-421DBECD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52A8-E565-422F-B075-864FB26E1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17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61A7E5-6E5D-B797-4698-E3D24012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3F94C29-9E6D-8218-0F86-77B6E7AC5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2F7B42-52C2-6C69-FD77-66B6CD5C1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302980B-B462-AA39-644D-4AADC80C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2EB4-C8EC-4A6D-BEE9-C62D9CA8E962}" type="datetimeFigureOut">
              <a:rPr lang="nb-NO" smtClean="0"/>
              <a:t>17.12.2024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6B85EFF-BF7C-B626-4B92-9A090DB3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2A77D23-F9FB-A888-93EF-C6898DA6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52A8-E565-422F-B075-864FB26E1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3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007F600-9629-44E3-3537-F8708ED9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36B3A2-366F-6530-A66A-BBFE325E8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10E0E4-B32F-0139-15C1-C828F3B1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2EB4-C8EC-4A6D-BEE9-C62D9CA8E962}" type="datetimeFigureOut">
              <a:rPr lang="nb-NO" smtClean="0"/>
              <a:t>17.12.2024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23B49-E569-2108-AEB1-57CAA72FA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1397EF-805F-A012-9289-EBE1FF406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52A8-E565-422F-B075-864FB26E1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D88916-ED80-D2F8-854F-6329790FE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202" y="1267353"/>
            <a:ext cx="9144000" cy="2387600"/>
          </a:xfrm>
        </p:spPr>
        <p:txBody>
          <a:bodyPr>
            <a:normAutofit/>
          </a:bodyPr>
          <a:lstStyle/>
          <a:p>
            <a:r>
              <a:rPr lang="nb-NO" sz="3200" dirty="0"/>
              <a:t>Falsk – regummierte merker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C1C74C-3782-F9FC-C4CA-DA65145E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836" y="4394009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dirty="0"/>
              <a:t>Regummierte merker</a:t>
            </a:r>
          </a:p>
          <a:p>
            <a:r>
              <a:rPr lang="nb-NO" dirty="0"/>
              <a:t>En måte å avsløre de på….</a:t>
            </a:r>
          </a:p>
          <a:p>
            <a:r>
              <a:rPr lang="nb-NO">
                <a:cs typeface="Calibri" panose="020F0502020204030204"/>
              </a:rPr>
              <a:t>BFK 30.08.2022</a:t>
            </a:r>
          </a:p>
          <a:p>
            <a:r>
              <a:rPr lang="nb-NO">
                <a:cs typeface="Calibri" panose="020F0502020204030204"/>
              </a:rPr>
              <a:t>Øistein Bøe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66BBF7F-9CD2-3BCC-2E21-3D0A9915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58" y="633458"/>
            <a:ext cx="1625684" cy="3854648"/>
          </a:xfrm>
          <a:prstGeom prst="rect">
            <a:avLst/>
          </a:prstGeom>
        </p:spPr>
      </p:pic>
      <p:pic>
        <p:nvPicPr>
          <p:cNvPr id="4" name="Bilde 5" descr="Et bilde som inneholder tekst, kvittering&#10;&#10;Automatisk generert beskrivelse">
            <a:extLst>
              <a:ext uri="{FF2B5EF4-FFF2-40B4-BE49-F238E27FC236}">
                <a16:creationId xmlns:a16="http://schemas.microsoft.com/office/drawing/2014/main" id="{AB0D2194-8305-2238-6C43-6D727C9F0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6" y="350482"/>
            <a:ext cx="2743200" cy="337218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A30D164-5BB3-5E8F-C5AD-6036C8785128}"/>
              </a:ext>
            </a:extLst>
          </p:cNvPr>
          <p:cNvSpPr txBox="1"/>
          <p:nvPr/>
        </p:nvSpPr>
        <p:spPr>
          <a:xfrm rot="-1260000">
            <a:off x="7048500" y="4953000"/>
            <a:ext cx="2692110" cy="369332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ea typeface="Calibri"/>
                <a:cs typeface="Calibri"/>
              </a:rPr>
              <a:t>BYPOSTSAKEN 90-tallet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1C73832-A1A7-EE9E-3A4D-8DF52F6F4B2B}"/>
              </a:ext>
            </a:extLst>
          </p:cNvPr>
          <p:cNvSpPr txBox="1"/>
          <p:nvPr/>
        </p:nvSpPr>
        <p:spPr>
          <a:xfrm rot="720000">
            <a:off x="580158" y="5143499"/>
            <a:ext cx="2692110" cy="369332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ea typeface="Calibri"/>
                <a:cs typeface="Calibri"/>
              </a:rPr>
              <a:t>"ASKERMANNEN"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58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hjul, utstyr&#10;&#10;Automatisk generert beskrivelse">
            <a:extLst>
              <a:ext uri="{FF2B5EF4-FFF2-40B4-BE49-F238E27FC236}">
                <a16:creationId xmlns:a16="http://schemas.microsoft.com/office/drawing/2014/main" id="{3CB14687-093B-F2BF-3181-914C0A161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r="25032" b="31871"/>
          <a:stretch/>
        </p:blipFill>
        <p:spPr>
          <a:xfrm>
            <a:off x="7383110" y="1976673"/>
            <a:ext cx="4428000" cy="4176000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C09FF00E-9ACF-F617-6717-964098387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724"/>
            <a:ext cx="8686800" cy="617006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59B4CE4-C88A-7DF3-2B19-86ABD6FCA3B5}"/>
              </a:ext>
            </a:extLst>
          </p:cNvPr>
          <p:cNvSpPr/>
          <p:nvPr/>
        </p:nvSpPr>
        <p:spPr>
          <a:xfrm>
            <a:off x="9456821" y="3063042"/>
            <a:ext cx="2105527" cy="315729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B5FDEE5-23A9-35CE-CF57-E4C797706555}"/>
              </a:ext>
            </a:extLst>
          </p:cNvPr>
          <p:cNvSpPr txBox="1"/>
          <p:nvPr/>
        </p:nvSpPr>
        <p:spPr>
          <a:xfrm>
            <a:off x="10160669" y="276211"/>
            <a:ext cx="316430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600" b="1" i="1" dirty="0"/>
              <a:t>(ekte)</a:t>
            </a:r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212CE743-F290-C8E0-5B64-097BE088B856}"/>
              </a:ext>
            </a:extLst>
          </p:cNvPr>
          <p:cNvSpPr/>
          <p:nvPr/>
        </p:nvSpPr>
        <p:spPr>
          <a:xfrm>
            <a:off x="9107906" y="2031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E24E445-38AE-CAAC-CD3C-D7D79EECAF1E}"/>
              </a:ext>
            </a:extLst>
          </p:cNvPr>
          <p:cNvSpPr txBox="1"/>
          <p:nvPr/>
        </p:nvSpPr>
        <p:spPr>
          <a:xfrm>
            <a:off x="6432808" y="60315"/>
            <a:ext cx="3164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i="1" dirty="0"/>
              <a:t>(liten) avrivings/»hvit» kant </a:t>
            </a:r>
          </a:p>
          <a:p>
            <a:r>
              <a:rPr lang="nb-NO" sz="1600" b="1" i="1" dirty="0"/>
              <a:t>Papirfibre/tråder intakt</a:t>
            </a:r>
          </a:p>
          <a:p>
            <a:endParaRPr lang="nb-NO" sz="1600" b="1" i="1" dirty="0"/>
          </a:p>
        </p:txBody>
      </p:sp>
    </p:spTree>
    <p:extLst>
      <p:ext uri="{BB962C8B-B14F-4D97-AF65-F5344CB8AC3E}">
        <p14:creationId xmlns:p14="http://schemas.microsoft.com/office/powerpoint/2010/main" val="148778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315BB1-02FB-440D-B2C4-AED2BFEB8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Konklusjon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ED26BE-13BD-13BF-40E8-12AF5F918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155" y="137535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dirty="0"/>
          </a:p>
          <a:p>
            <a:r>
              <a:rPr lang="nb-NO" sz="2000" dirty="0"/>
              <a:t>«Relativt lett» å avsløre regummiert merke hvis dette er tydelig</a:t>
            </a:r>
            <a:endParaRPr lang="nb-NO" sz="2000" dirty="0">
              <a:ea typeface="Calibri"/>
              <a:cs typeface="Calibri"/>
            </a:endParaRPr>
          </a:p>
          <a:p>
            <a:r>
              <a:rPr lang="nb-NO" sz="2000" dirty="0"/>
              <a:t>Hvis det ser ut som originalgummi – så merk at det finnes mer avanserte </a:t>
            </a:r>
            <a:r>
              <a:rPr lang="nb-NO" sz="2000" dirty="0" err="1"/>
              <a:t>forfaskninger</a:t>
            </a:r>
            <a:r>
              <a:rPr lang="nb-NO" sz="2000" dirty="0"/>
              <a:t> hvor man prøve å «bearbeide/raspe» kanten av merket og løse ut papirfibre – men i følge ekspertene vil man ikke klare å separere de enkelte papirfibre, samt at den hvite "kanten" blir ujevn</a:t>
            </a:r>
            <a:endParaRPr lang="nb-NO" sz="2000" dirty="0">
              <a:ea typeface="Calibri"/>
              <a:cs typeface="Calibri"/>
            </a:endParaRPr>
          </a:p>
          <a:p>
            <a:r>
              <a:rPr lang="nb-NO" sz="2000" dirty="0"/>
              <a:t>Selvsagt alltid attest – på spesielt dyre merker…..</a:t>
            </a:r>
            <a:endParaRPr lang="nb-NO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68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4B45AC-BE49-C146-3A8E-485E3885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Falsknerier</a:t>
            </a:r>
            <a:br>
              <a:rPr lang="nb-NO" dirty="0"/>
            </a:br>
            <a:r>
              <a:rPr lang="nb-NO" dirty="0"/>
              <a:t> - Temaer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DBF3C4-A56F-C148-CD70-73F125ACB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Helforfalskede merker</a:t>
            </a:r>
          </a:p>
          <a:p>
            <a:r>
              <a:rPr lang="nb-NO" dirty="0"/>
              <a:t>Stempelforfalskninger</a:t>
            </a:r>
            <a:endParaRPr lang="nb-NO" dirty="0">
              <a:ea typeface="Calibri"/>
              <a:cs typeface="Calibri"/>
            </a:endParaRPr>
          </a:p>
          <a:p>
            <a:pPr lvl="1"/>
            <a:r>
              <a:rPr lang="nb-NO" dirty="0"/>
              <a:t>Forfalsket stempel/stempelavtrykk</a:t>
            </a:r>
            <a:endParaRPr lang="nb-NO" dirty="0">
              <a:ea typeface="Calibri"/>
              <a:cs typeface="Calibri"/>
            </a:endParaRPr>
          </a:p>
          <a:p>
            <a:pPr lvl="1"/>
            <a:r>
              <a:rPr lang="nb-NO" dirty="0" err="1"/>
              <a:t>Tilbakestilling</a:t>
            </a:r>
            <a:r>
              <a:rPr lang="nb-NO" dirty="0"/>
              <a:t> av stempel</a:t>
            </a:r>
          </a:p>
          <a:p>
            <a:r>
              <a:rPr lang="nb-NO" dirty="0"/>
              <a:t>Reparerte merker</a:t>
            </a:r>
          </a:p>
          <a:p>
            <a:r>
              <a:rPr lang="nb-NO" dirty="0">
                <a:ea typeface="Calibri"/>
                <a:cs typeface="Calibri"/>
              </a:rPr>
              <a:t>Posthistoriske objekter/brev</a:t>
            </a:r>
          </a:p>
          <a:p>
            <a:pPr lvl="1"/>
            <a:r>
              <a:rPr lang="nb-NO" dirty="0">
                <a:ea typeface="Calibri"/>
                <a:cs typeface="Calibri"/>
              </a:rPr>
              <a:t>Eks. frimerker som ikke tilhører </a:t>
            </a:r>
            <a:r>
              <a:rPr lang="nb-NO" dirty="0" err="1">
                <a:ea typeface="Calibri"/>
                <a:cs typeface="Calibri"/>
              </a:rPr>
              <a:t>objeket</a:t>
            </a:r>
            <a:endParaRPr lang="nb-NO" dirty="0">
              <a:ea typeface="Calibri"/>
              <a:cs typeface="Calibri"/>
            </a:endParaRPr>
          </a:p>
          <a:p>
            <a:r>
              <a:rPr lang="nb-NO" dirty="0">
                <a:highlight>
                  <a:srgbClr val="FFFF00"/>
                </a:highlight>
              </a:rPr>
              <a:t>Manipulert/ny gummi</a:t>
            </a:r>
            <a:endParaRPr lang="nb-NO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2156885-971B-0E0E-4301-D276CA66B5D6}"/>
              </a:ext>
            </a:extLst>
          </p:cNvPr>
          <p:cNvSpPr txBox="1"/>
          <p:nvPr/>
        </p:nvSpPr>
        <p:spPr>
          <a:xfrm>
            <a:off x="4692770" y="4941573"/>
            <a:ext cx="533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Dagens tema: Ustemplet/postfrisk klassisk er «hett» marked for tiden og man bør være skeptisk</a:t>
            </a:r>
          </a:p>
        </p:txBody>
      </p:sp>
    </p:spTree>
    <p:extLst>
      <p:ext uri="{BB962C8B-B14F-4D97-AF65-F5344CB8AC3E}">
        <p14:creationId xmlns:p14="http://schemas.microsoft.com/office/powerpoint/2010/main" val="375852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A6874-71C9-C621-3481-EB549623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69" y="426098"/>
            <a:ext cx="10515600" cy="1325563"/>
          </a:xfrm>
        </p:spPr>
        <p:txBody>
          <a:bodyPr/>
          <a:lstStyle/>
          <a:p>
            <a:r>
              <a:rPr lang="nb-NO" dirty="0"/>
              <a:t>Hva trenger du?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27FB2A-1794-BEA7-8616-E973D36A1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80" y="1870601"/>
            <a:ext cx="10515600" cy="3053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Høyoppløselig skanner 600-1200 </a:t>
            </a:r>
            <a:r>
              <a:rPr lang="nb-NO" dirty="0" err="1"/>
              <a:t>dpi</a:t>
            </a:r>
            <a:endParaRPr lang="nb-NO" dirty="0"/>
          </a:p>
          <a:p>
            <a:r>
              <a:rPr lang="nb-NO" dirty="0"/>
              <a:t>Mikroskop – helst over 150-200x</a:t>
            </a:r>
            <a:endParaRPr lang="nb-NO" dirty="0">
              <a:ea typeface="Calibri"/>
              <a:cs typeface="Calibri"/>
            </a:endParaRPr>
          </a:p>
          <a:p>
            <a:pPr lvl="1"/>
            <a:r>
              <a:rPr lang="nb-NO" dirty="0">
                <a:ea typeface="Calibri"/>
                <a:cs typeface="Calibri"/>
              </a:rPr>
              <a:t>Hvis du skal ta bilde &gt; 3 </a:t>
            </a:r>
            <a:r>
              <a:rPr lang="nb-NO" dirty="0" err="1">
                <a:ea typeface="Calibri"/>
                <a:cs typeface="Calibri"/>
              </a:rPr>
              <a:t>megapixel</a:t>
            </a:r>
            <a:endParaRPr lang="nb-NO" dirty="0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Disse utfyller hverandre</a:t>
            </a:r>
            <a:endParaRPr lang="nb-NO" dirty="0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r>
              <a:rPr lang="nb-NO" dirty="0"/>
              <a:t>Lupe er generelt for dårlig</a:t>
            </a:r>
            <a:endParaRPr lang="nb-NO" dirty="0">
              <a:ea typeface="Calibri"/>
              <a:cs typeface="Calibri"/>
            </a:endParaRPr>
          </a:p>
        </p:txBody>
      </p:sp>
      <p:pic>
        <p:nvPicPr>
          <p:cNvPr id="8" name="Bilde 8">
            <a:extLst>
              <a:ext uri="{FF2B5EF4-FFF2-40B4-BE49-F238E27FC236}">
                <a16:creationId xmlns:a16="http://schemas.microsoft.com/office/drawing/2014/main" id="{F9044CB5-5E8F-94BF-D772-ABCA897BB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620" y="1821717"/>
            <a:ext cx="2743200" cy="28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9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5702B3-0480-BD2D-EC30-9EBDB505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-332707"/>
            <a:ext cx="10515600" cy="1325563"/>
          </a:xfrm>
        </p:spPr>
        <p:txBody>
          <a:bodyPr/>
          <a:lstStyle/>
          <a:p>
            <a:r>
              <a:rPr lang="nb-NO" dirty="0"/>
              <a:t>Ofrer et par av NK 16 på vitenskapens alter…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85EAD94E-B0F9-00E9-961E-52EE99A37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" y="610131"/>
            <a:ext cx="9297244" cy="64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1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B42CB71C-4912-2222-B5B2-AE5561432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3" y="142646"/>
            <a:ext cx="9918814" cy="657270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7789798-D7DD-8BDB-C5F4-F34993347E88}"/>
              </a:ext>
            </a:extLst>
          </p:cNvPr>
          <p:cNvSpPr txBox="1"/>
          <p:nvPr/>
        </p:nvSpPr>
        <p:spPr>
          <a:xfrm>
            <a:off x="10315074" y="289679"/>
            <a:ext cx="1876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Oppdeling vil etterlate seg </a:t>
            </a:r>
            <a:r>
              <a:rPr lang="nb-NO" dirty="0" err="1"/>
              <a:t>papifiber</a:t>
            </a:r>
            <a:r>
              <a:rPr lang="nb-NO" dirty="0"/>
              <a:t> på taggene OG en liten hvit kant mot taggene – begge disse «kjennetegnene» er avhengig av papirtykkelse og type papir</a:t>
            </a:r>
          </a:p>
          <a:p>
            <a:endParaRPr lang="nb-NO" dirty="0"/>
          </a:p>
          <a:p>
            <a:r>
              <a:rPr lang="nb-NO" dirty="0"/>
              <a:t>Det «hvite» sees best med skanner</a:t>
            </a:r>
          </a:p>
          <a:p>
            <a:r>
              <a:rPr lang="nb-NO" dirty="0"/>
              <a:t>Fibrene best med mikroskop</a:t>
            </a:r>
          </a:p>
        </p:txBody>
      </p:sp>
    </p:spTree>
    <p:extLst>
      <p:ext uri="{BB962C8B-B14F-4D97-AF65-F5344CB8AC3E}">
        <p14:creationId xmlns:p14="http://schemas.microsoft.com/office/powerpoint/2010/main" val="249215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B42CB71C-4912-2222-B5B2-AE5561432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26330" r="28484" b="30951"/>
          <a:stretch/>
        </p:blipFill>
        <p:spPr>
          <a:xfrm>
            <a:off x="377053" y="544973"/>
            <a:ext cx="8873928" cy="57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4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stein, åpner&#10;&#10;Automatisk generert beskrivelse">
            <a:extLst>
              <a:ext uri="{FF2B5EF4-FFF2-40B4-BE49-F238E27FC236}">
                <a16:creationId xmlns:a16="http://schemas.microsoft.com/office/drawing/2014/main" id="{D858E417-59C9-3675-513B-F63C390C9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t="13305" r="31622" b="38692"/>
          <a:stretch/>
        </p:blipFill>
        <p:spPr>
          <a:xfrm>
            <a:off x="2391472" y="186491"/>
            <a:ext cx="7037557" cy="648502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8C3A505-E448-BE05-3EAC-4564D76A1693}"/>
              </a:ext>
            </a:extLst>
          </p:cNvPr>
          <p:cNvSpPr/>
          <p:nvPr/>
        </p:nvSpPr>
        <p:spPr>
          <a:xfrm>
            <a:off x="4038600" y="186488"/>
            <a:ext cx="4114800" cy="6485021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F5798FC-05D6-59AB-FBA0-D2EB27219A36}"/>
              </a:ext>
            </a:extLst>
          </p:cNvPr>
          <p:cNvSpPr txBox="1"/>
          <p:nvPr/>
        </p:nvSpPr>
        <p:spPr>
          <a:xfrm>
            <a:off x="481264" y="2538663"/>
            <a:ext cx="1648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i="1" dirty="0"/>
              <a:t>Sprikende papirfibre/tråder</a:t>
            </a:r>
          </a:p>
        </p:txBody>
      </p:sp>
    </p:spTree>
    <p:extLst>
      <p:ext uri="{BB962C8B-B14F-4D97-AF65-F5344CB8AC3E}">
        <p14:creationId xmlns:p14="http://schemas.microsoft.com/office/powerpoint/2010/main" val="268126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C52C72-8E2C-1211-12AD-13D72D49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EKTE ELLER FALSK ?</a:t>
            </a:r>
          </a:p>
        </p:txBody>
      </p:sp>
      <p:pic>
        <p:nvPicPr>
          <p:cNvPr id="5" name="Bilde 4" descr="Et bilde som inneholder tekst, teppe&#10;&#10;Automatisk generert beskrivelse">
            <a:extLst>
              <a:ext uri="{FF2B5EF4-FFF2-40B4-BE49-F238E27FC236}">
                <a16:creationId xmlns:a16="http://schemas.microsoft.com/office/drawing/2014/main" id="{6C48F332-973E-6409-5B97-A78167158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3" y="1685602"/>
            <a:ext cx="11657013" cy="48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77411A4-207A-DB4F-E69B-69E8506C2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7436" r="41806" b="-587"/>
          <a:stretch/>
        </p:blipFill>
        <p:spPr>
          <a:xfrm>
            <a:off x="5676289" y="747962"/>
            <a:ext cx="5837931" cy="5556585"/>
          </a:xfrm>
        </p:spPr>
      </p:pic>
      <p:pic>
        <p:nvPicPr>
          <p:cNvPr id="11" name="Bilde 10" descr="Et bilde som inneholder tekst&#10;&#10;Automatisk generert beskrivelse">
            <a:extLst>
              <a:ext uri="{FF2B5EF4-FFF2-40B4-BE49-F238E27FC236}">
                <a16:creationId xmlns:a16="http://schemas.microsoft.com/office/drawing/2014/main" id="{02558739-5763-8159-9004-D5CE35DDB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9" y="276726"/>
            <a:ext cx="5147274" cy="6304547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09A8209E-29AD-B6D1-6DE2-C67B3B6AEEC9}"/>
              </a:ext>
            </a:extLst>
          </p:cNvPr>
          <p:cNvSpPr/>
          <p:nvPr/>
        </p:nvSpPr>
        <p:spPr>
          <a:xfrm>
            <a:off x="9107906" y="1883942"/>
            <a:ext cx="2105527" cy="1642312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D7AF8B1-3672-0249-3AFE-4332E540312A}"/>
              </a:ext>
            </a:extLst>
          </p:cNvPr>
          <p:cNvSpPr txBox="1"/>
          <p:nvPr/>
        </p:nvSpPr>
        <p:spPr>
          <a:xfrm>
            <a:off x="10433340" y="277407"/>
            <a:ext cx="3164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i="1" dirty="0"/>
              <a:t>Regummiert !</a:t>
            </a:r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ABA51FDD-7B78-B67D-2821-048E5E0F0391}"/>
              </a:ext>
            </a:extLst>
          </p:cNvPr>
          <p:cNvSpPr/>
          <p:nvPr/>
        </p:nvSpPr>
        <p:spPr>
          <a:xfrm>
            <a:off x="9454932" y="204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F5022A9-D0CC-AAC1-C529-3E5D3BA96869}"/>
              </a:ext>
            </a:extLst>
          </p:cNvPr>
          <p:cNvSpPr txBox="1"/>
          <p:nvPr/>
        </p:nvSpPr>
        <p:spPr>
          <a:xfrm>
            <a:off x="6372423" y="61010"/>
            <a:ext cx="31643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i="1" dirty="0"/>
              <a:t>Ingen jevn kontinuerlig avrivings/»hvit» kant </a:t>
            </a:r>
          </a:p>
          <a:p>
            <a:r>
              <a:rPr lang="nb-NO" sz="1400" b="1" i="1" dirty="0"/>
              <a:t>Papirfibre/tråder mangler</a:t>
            </a:r>
          </a:p>
          <a:p>
            <a:endParaRPr lang="nb-NO" sz="1600" b="1" i="1" dirty="0"/>
          </a:p>
        </p:txBody>
      </p:sp>
    </p:spTree>
    <p:extLst>
      <p:ext uri="{BB962C8B-B14F-4D97-AF65-F5344CB8AC3E}">
        <p14:creationId xmlns:p14="http://schemas.microsoft.com/office/powerpoint/2010/main" val="93350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265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Office-tema</vt:lpstr>
      <vt:lpstr>Falsk – regummierte merker</vt:lpstr>
      <vt:lpstr>Falsknerier  - Temaer</vt:lpstr>
      <vt:lpstr>Hva trenger du?</vt:lpstr>
      <vt:lpstr>Ofrer et par av NK 16 på vitenskapens alter…</vt:lpstr>
      <vt:lpstr>PowerPoint Presentation</vt:lpstr>
      <vt:lpstr>PowerPoint Presentation</vt:lpstr>
      <vt:lpstr>PowerPoint Presentation</vt:lpstr>
      <vt:lpstr>EKTE ELLER FALSK ?</vt:lpstr>
      <vt:lpstr>PowerPoint Presentation</vt:lpstr>
      <vt:lpstr>PowerPoint Presentation</vt:lpstr>
      <vt:lpstr>Konklusjon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Øistein Bøe</dc:creator>
  <cp:lastModifiedBy>Øistein Bøe</cp:lastModifiedBy>
  <cp:revision>9</cp:revision>
  <cp:lastPrinted>2024-06-21T13:03:33Z</cp:lastPrinted>
  <dcterms:created xsi:type="dcterms:W3CDTF">2022-08-27T11:19:41Z</dcterms:created>
  <dcterms:modified xsi:type="dcterms:W3CDTF">2024-12-17T07:52:11Z</dcterms:modified>
</cp:coreProperties>
</file>